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65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2070c8275_2_7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vi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27" name="Google Shape;127;g242070c827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3116" y="687387"/>
            <a:ext cx="6091767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242070c8275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2070c8275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42070c8275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2070c8275_2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42070c8275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2070c8275_2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42070c8275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2070c8275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42070c8275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2070c8275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42070c8275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2070c8275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42070c8275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2070c8275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42070c8275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2070c8275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42070c8275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2070c8275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42070c8275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2070c8275_2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42070c8275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2070c8275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42070c8275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drive.google.com/file/d/1DE0vhEzO9ad8lOsMuHDGxQdjFC8N3LYv/view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 descr="Copy of FESTI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28850"/>
            <a:ext cx="1253728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2133600" y="2628900"/>
            <a:ext cx="6324600" cy="200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vi" sz="2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tài         : </a:t>
            </a:r>
            <a:r>
              <a:rPr lang="vi" sz="2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5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vi" sz="2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  : 20-25 phút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vi" sz="2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 tuổi    : Mẫu giáo 4-5 tuổi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vi" sz="2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   : Nguyễn Thị Kim Ngọc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2286000" y="1485900"/>
            <a:ext cx="4343400" cy="7358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Times New Roman"/>
              </a:rPr>
              <a:t>Giáo án </a:t>
            </a:r>
          </a:p>
        </p:txBody>
      </p:sp>
      <p:sp>
        <p:nvSpPr>
          <p:cNvPr id="133" name="Google Shape;133;p25"/>
          <p:cNvSpPr/>
          <p:nvPr/>
        </p:nvSpPr>
        <p:spPr>
          <a:xfrm>
            <a:off x="1600200" y="457200"/>
            <a:ext cx="6324600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008000"/>
                </a:solidFill>
                <a:latin typeface="Times New Roman"/>
              </a:rPr>
              <a:t>PHÒNG GIÁO DỤC QUẬN 12 TRƯỜNG MẦM NON HỌA MI 2 </a:t>
            </a:r>
          </a:p>
        </p:txBody>
      </p:sp>
      <p:pic>
        <p:nvPicPr>
          <p:cNvPr id="134" name="Google Shape;134;p25" title="first-love-is-always-pink-zhuang-xin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r="-53115"/>
          <a:stretch/>
        </p:blipFill>
        <p:spPr>
          <a:xfrm>
            <a:off x="8409100" y="4637475"/>
            <a:ext cx="308525" cy="2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58453" cy="956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34"/>
          <p:cNvGrpSpPr/>
          <p:nvPr/>
        </p:nvGrpSpPr>
        <p:grpSpPr>
          <a:xfrm>
            <a:off x="0" y="0"/>
            <a:ext cx="6686550" cy="5143500"/>
            <a:chOff x="0" y="-19"/>
            <a:chExt cx="5760" cy="4377"/>
          </a:xfrm>
        </p:grpSpPr>
        <p:pic>
          <p:nvPicPr>
            <p:cNvPr id="251" name="Google Shape;251;p34" descr="flower[1][1][1][1]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4" descr="flower[1][1][1][1]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4" descr="flower[1][1][1][1]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4" descr="flower[1][1][1][1]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34"/>
          <p:cNvSpPr txBox="1"/>
          <p:nvPr/>
        </p:nvSpPr>
        <p:spPr>
          <a:xfrm>
            <a:off x="1143000" y="971550"/>
            <a:ext cx="6781800" cy="159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vi" sz="4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luyện củng cố</a:t>
            </a:r>
            <a:r>
              <a:rPr lang="vi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vi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1:</a:t>
            </a:r>
            <a:endParaRPr sz="2800" b="0" i="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vi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2: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vi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Tạo nhóm có số lượng 5</a:t>
            </a:r>
            <a:endParaRPr/>
          </a:p>
        </p:txBody>
      </p:sp>
      <p:pic>
        <p:nvPicPr>
          <p:cNvPr id="261" name="Google Shape;261;p35" descr="Hình ảnh con bướm và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43000"/>
            <a:ext cx="993775" cy="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 descr="Hình ảnh con bướm và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225" y="1151334"/>
            <a:ext cx="993775" cy="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 descr="Hình ảnh con bướm và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75" y="1151334"/>
            <a:ext cx="993775" cy="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 descr="Hình ảnh con bướm và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" y="1891903"/>
            <a:ext cx="993775" cy="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 descr="Hình ảnh con bướm và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337" y="1891903"/>
            <a:ext cx="993775" cy="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 descr="Hình ảnh con bướm và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0037" y="1143000"/>
            <a:ext cx="992187" cy="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 descr="Hình ảnh con bướm và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2775" y="1143000"/>
            <a:ext cx="993775" cy="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 descr="Xem hơn 100 ảnh về con cá hình vẽ - daotaon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862" y="3208734"/>
            <a:ext cx="900113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 descr="Xem hơn 100 ảnh về con cá hình vẽ - daotaon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425" y="3232547"/>
            <a:ext cx="900113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5" descr="Xem hơn 100 ảnh về con cá hình vẽ - daotaon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3487" y="3256359"/>
            <a:ext cx="900112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 descr="Xem hơn 100 ảnh về con cá hình vẽ - daotaon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725" y="4092178"/>
            <a:ext cx="900113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 descr="Xem hơn 100 ảnh về con cá hình vẽ - daotaon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287" y="4115990"/>
            <a:ext cx="900113" cy="89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 descr="Xem hơn 100 ảnh về con cá hình vẽ - daotaon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9350" y="4138613"/>
            <a:ext cx="900113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 descr="218.881 tấm ảnh về kem ốc quế, kem ly đẹp ngất ngây, hình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0050" y="1647825"/>
            <a:ext cx="11430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 descr="218.881 tấm ảnh về kem ốc quế, kem ly đẹp ngất ngây, hình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1624013"/>
            <a:ext cx="11430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 descr="218.881 tấm ảnh về kem ốc quế, kem ly đẹp ngất ngây, hình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7662" y="2664619"/>
            <a:ext cx="11430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 descr="218.881 tấm ảnh về kem ốc quế, kem ly đẹp ngất ngây, hình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8612" y="2640806"/>
            <a:ext cx="11430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 descr="218.881 tấm ảnh về kem ốc quế, kem ly đẹp ngất ngây, hình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8775" y="3642122"/>
            <a:ext cx="11430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 descr="218.881 tấm ảnh về kem ốc quế, kem ly đẹp ngất ngây, hình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9725" y="3618309"/>
            <a:ext cx="11430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 descr="Xem hơn 100 ảnh về con cá hình vẽ - daotaon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7275" y="3263503"/>
            <a:ext cx="900113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5" descr="Xem hơn 100 ảnh về con cá hình vẽ - daotaon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6475" y="4138613"/>
            <a:ext cx="900113" cy="90011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5"/>
          <p:cNvSpPr/>
          <p:nvPr/>
        </p:nvSpPr>
        <p:spPr>
          <a:xfrm>
            <a:off x="171450" y="719138"/>
            <a:ext cx="3060700" cy="2057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72262" y="1337072"/>
            <a:ext cx="1703784" cy="322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22275" y="329803"/>
            <a:ext cx="19050" cy="1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9862" y="3142059"/>
            <a:ext cx="3642122" cy="1770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6" descr="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81"/>
            <a:ext cx="9677400" cy="514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6" descr="Picture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28950"/>
            <a:ext cx="208756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6" descr="Picture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4114800"/>
            <a:ext cx="12573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 descr="Picture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4114800"/>
            <a:ext cx="12573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 descr="Picture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4114800"/>
            <a:ext cx="12573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 descr="Picture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4114800"/>
            <a:ext cx="12573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 descr="Picture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4115990"/>
            <a:ext cx="12573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 descr="Picture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071773" flipH="1">
            <a:off x="7243683" y="3356247"/>
            <a:ext cx="1667034" cy="11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 descr="Picture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170504" flipH="1">
            <a:off x="2985117" y="3281820"/>
            <a:ext cx="1344967" cy="138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 descr="Picture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06460" flipH="1">
            <a:off x="-14500" y="30644"/>
            <a:ext cx="1686350" cy="108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 descr="Picture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349392" flipH="1">
            <a:off x="7535582" y="-236100"/>
            <a:ext cx="1292787" cy="14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3400" y="274320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0400" y="262890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2200" y="320040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8200" y="34290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5600" y="28575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4000" y="251460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6200" y="348615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2628900"/>
            <a:ext cx="800100" cy="70723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6"/>
          <p:cNvSpPr/>
          <p:nvPr/>
        </p:nvSpPr>
        <p:spPr>
          <a:xfrm>
            <a:off x="3505200" y="320040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6"/>
          <p:cNvSpPr/>
          <p:nvPr/>
        </p:nvSpPr>
        <p:spPr>
          <a:xfrm>
            <a:off x="3429000" y="405765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6"/>
          <p:cNvSpPr/>
          <p:nvPr/>
        </p:nvSpPr>
        <p:spPr>
          <a:xfrm>
            <a:off x="6096000" y="331470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6"/>
          <p:cNvSpPr/>
          <p:nvPr/>
        </p:nvSpPr>
        <p:spPr>
          <a:xfrm>
            <a:off x="5867400" y="428625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6"/>
          <p:cNvSpPr/>
          <p:nvPr/>
        </p:nvSpPr>
        <p:spPr>
          <a:xfrm>
            <a:off x="6019800" y="51435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6"/>
          <p:cNvSpPr/>
          <p:nvPr/>
        </p:nvSpPr>
        <p:spPr>
          <a:xfrm>
            <a:off x="762000" y="3486150"/>
            <a:ext cx="457200" cy="285750"/>
          </a:xfrm>
          <a:prstGeom prst="star4">
            <a:avLst>
              <a:gd name="adj" fmla="val 108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6"/>
          <p:cNvSpPr/>
          <p:nvPr/>
        </p:nvSpPr>
        <p:spPr>
          <a:xfrm>
            <a:off x="2819400" y="68580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77200" y="257175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6400" y="251460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0400" y="2457450"/>
            <a:ext cx="800100" cy="70723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/>
          <p:nvPr/>
        </p:nvSpPr>
        <p:spPr>
          <a:xfrm>
            <a:off x="4876800" y="222885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8600" y="3429000"/>
            <a:ext cx="800100" cy="70723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6"/>
          <p:cNvSpPr/>
          <p:nvPr/>
        </p:nvSpPr>
        <p:spPr>
          <a:xfrm>
            <a:off x="7391400" y="314325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2200" y="177165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7600" y="2571750"/>
            <a:ext cx="800100" cy="70723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/>
          <p:nvPr/>
        </p:nvSpPr>
        <p:spPr>
          <a:xfrm>
            <a:off x="3200400" y="228600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9000" y="0"/>
            <a:ext cx="8001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 descr="Picture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4400" y="800100"/>
            <a:ext cx="800100" cy="7072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6"/>
          <p:cNvSpPr/>
          <p:nvPr/>
        </p:nvSpPr>
        <p:spPr>
          <a:xfrm>
            <a:off x="4267200" y="514350"/>
            <a:ext cx="457200" cy="285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6"/>
          <p:cNvSpPr/>
          <p:nvPr/>
        </p:nvSpPr>
        <p:spPr>
          <a:xfrm>
            <a:off x="762000" y="0"/>
            <a:ext cx="8153400" cy="314325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6"/>
          <p:cNvSpPr/>
          <p:nvPr/>
        </p:nvSpPr>
        <p:spPr>
          <a:xfrm>
            <a:off x="1752600" y="685800"/>
            <a:ext cx="6400800" cy="16573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Times New Roman"/>
              </a:rPr>
              <a:t>Chúc các cô mạnh khỏe</a:t>
            </a:r>
            <a:br>
              <a:rPr b="0" i="0">
                <a:ln>
                  <a:noFill/>
                </a:ln>
                <a:noFill/>
                <a:latin typeface="Times New Roman"/>
              </a:rPr>
            </a:br>
            <a:r>
              <a:rPr b="0" i="0">
                <a:ln>
                  <a:noFill/>
                </a:ln>
                <a:noFill/>
                <a:latin typeface="Times New Roman"/>
              </a:rPr>
              <a:t>Chúc các bé chăm ngoan</a:t>
            </a:r>
          </a:p>
        </p:txBody>
      </p:sp>
      <p:pic>
        <p:nvPicPr>
          <p:cNvPr id="332" name="Google Shape;332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2971800"/>
            <a:ext cx="11430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 descr="B38"/>
          <p:cNvPicPr preferRelativeResize="0"/>
          <p:nvPr/>
        </p:nvPicPr>
        <p:blipFill rotWithShape="1">
          <a:blip r:embed="rId3">
            <a:alphaModFix/>
          </a:blip>
          <a:srcRect b="566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1676400" y="1371600"/>
            <a:ext cx="6019800" cy="161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vi" sz="4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trong phạm vi 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lang="vi" sz="36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: Tìm những loại hoa    có số lượng 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 descr="Hinh nen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7"/>
          <p:cNvGrpSpPr/>
          <p:nvPr/>
        </p:nvGrpSpPr>
        <p:grpSpPr>
          <a:xfrm>
            <a:off x="990600" y="1428750"/>
            <a:ext cx="7239000" cy="3486150"/>
            <a:chOff x="624" y="1104"/>
            <a:chExt cx="4560" cy="2928"/>
          </a:xfrm>
        </p:grpSpPr>
        <p:pic>
          <p:nvPicPr>
            <p:cNvPr id="147" name="Google Shape;147;p27" descr="rose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68" y="2640"/>
              <a:ext cx="816" cy="1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7" descr="rose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4" y="2592"/>
              <a:ext cx="816" cy="1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7" descr="rose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92" y="1104"/>
              <a:ext cx="816" cy="1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7" descr="rose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20" y="1200"/>
              <a:ext cx="816" cy="13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27"/>
          <p:cNvGrpSpPr/>
          <p:nvPr/>
        </p:nvGrpSpPr>
        <p:grpSpPr>
          <a:xfrm>
            <a:off x="0" y="0"/>
            <a:ext cx="9144000" cy="1085850"/>
            <a:chOff x="0" y="912"/>
            <a:chExt cx="5760" cy="1008"/>
          </a:xfrm>
        </p:grpSpPr>
        <p:sp>
          <p:nvSpPr>
            <p:cNvPr id="152" name="Google Shape;152;p27"/>
            <p:cNvSpPr txBox="1"/>
            <p:nvPr/>
          </p:nvSpPr>
          <p:spPr>
            <a:xfrm>
              <a:off x="0" y="912"/>
              <a:ext cx="5760" cy="100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624" y="912"/>
              <a:ext cx="4704" cy="96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12700" cap="flat" cmpd="sng">
                    <a:solidFill>
                      <a:srgbClr val="EAEAEA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0000FF"/>
                  </a:solidFill>
                  <a:latin typeface="Arial"/>
                </a:rPr>
                <a:t>1 2 3 4  </a:t>
              </a:r>
            </a:p>
          </p:txBody>
        </p:sp>
      </p:grpSp>
      <p:sp>
        <p:nvSpPr>
          <p:cNvPr id="154" name="Google Shape;154;p27"/>
          <p:cNvSpPr/>
          <p:nvPr/>
        </p:nvSpPr>
        <p:spPr>
          <a:xfrm>
            <a:off x="3810000" y="685800"/>
            <a:ext cx="1143000" cy="1028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8"/>
          <p:cNvGrpSpPr/>
          <p:nvPr/>
        </p:nvGrpSpPr>
        <p:grpSpPr>
          <a:xfrm>
            <a:off x="0" y="0"/>
            <a:ext cx="6686550" cy="5143500"/>
            <a:chOff x="0" y="-19"/>
            <a:chExt cx="5760" cy="4377"/>
          </a:xfrm>
        </p:grpSpPr>
        <p:pic>
          <p:nvPicPr>
            <p:cNvPr id="160" name="Google Shape;160;p28" descr="flower[1][1][1]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8" descr="flower[1][1][1]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8" descr="flower[1][1][1]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8" descr="flower[1][1][1]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4" name="Google Shape;164;p28" descr="13710589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857500"/>
            <a:ext cx="25146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 descr="13710589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514350"/>
            <a:ext cx="25146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 descr="13710589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6237" y="490538"/>
            <a:ext cx="251460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/>
          <p:nvPr/>
        </p:nvSpPr>
        <p:spPr>
          <a:xfrm>
            <a:off x="3657600" y="2857500"/>
            <a:ext cx="1752600" cy="16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3 </a:t>
            </a:r>
          </a:p>
        </p:txBody>
      </p:sp>
      <p:pic>
        <p:nvPicPr>
          <p:cNvPr id="168" name="Google Shape;168;p28" descr="13710589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400300"/>
            <a:ext cx="251460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/>
          <p:nvPr/>
        </p:nvSpPr>
        <p:spPr>
          <a:xfrm>
            <a:off x="3657600" y="2857500"/>
            <a:ext cx="1752600" cy="16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9" descr="A0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 descr="nature%20(66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0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/>
          <p:nvPr/>
        </p:nvSpPr>
        <p:spPr>
          <a:xfrm>
            <a:off x="3429000" y="228600"/>
            <a:ext cx="1219200" cy="16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2 </a:t>
            </a:r>
          </a:p>
        </p:txBody>
      </p:sp>
      <p:pic>
        <p:nvPicPr>
          <p:cNvPr id="179" name="Google Shape;179;p29" descr="nature%20(66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0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 descr="nature%20(66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571750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 descr="nature%20(66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400300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/>
          <p:nvPr/>
        </p:nvSpPr>
        <p:spPr>
          <a:xfrm>
            <a:off x="3429000" y="228600"/>
            <a:ext cx="1219200" cy="16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800100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2366963"/>
            <a:ext cx="1587500" cy="15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925" y="766763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125" y="2366963"/>
            <a:ext cx="1587500" cy="15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6000" y="800100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2200" y="2400300"/>
            <a:ext cx="1587500" cy="15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1925" y="800100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8125" y="2400300"/>
            <a:ext cx="1587500" cy="15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275" y="800100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5475" y="2400300"/>
            <a:ext cx="1587500" cy="154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 descr="1707962tj3hg7yh5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23975" y="-1381125"/>
            <a:ext cx="628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448175" y="-1333500"/>
            <a:ext cx="6286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229475" y="-1393031"/>
            <a:ext cx="6286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52550" y="3326606"/>
            <a:ext cx="5715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171950" y="3315890"/>
            <a:ext cx="5715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419975" y="3319463"/>
            <a:ext cx="628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228600"/>
            <a:ext cx="6858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2571750"/>
            <a:ext cx="6858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458200" y="342900"/>
            <a:ext cx="6858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558212" y="2450306"/>
            <a:ext cx="68580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/>
          <p:nvPr/>
        </p:nvSpPr>
        <p:spPr>
          <a:xfrm>
            <a:off x="3124200" y="400050"/>
            <a:ext cx="2843212" cy="433982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7000"/>
              <a:buFont typeface="Arial"/>
              <a:buNone/>
            </a:pPr>
            <a:r>
              <a:rPr lang="vi" sz="370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00100"/>
            <a:ext cx="1600200" cy="162401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7772400" y="1028700"/>
            <a:ext cx="1295400" cy="1257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500"/>
              <a:buFont typeface="Arial"/>
              <a:buNone/>
            </a:pPr>
            <a:r>
              <a:rPr lang="vi" sz="115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2366963"/>
            <a:ext cx="1587500" cy="15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766763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2366963"/>
            <a:ext cx="1587500" cy="15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800100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2400300"/>
            <a:ext cx="1587500" cy="15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800100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400300"/>
            <a:ext cx="1587500" cy="154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 descr="sunfl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800100"/>
            <a:ext cx="16002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400300"/>
            <a:ext cx="1587500" cy="154543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7772400" y="2514600"/>
            <a:ext cx="1295400" cy="1257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500"/>
              <a:buFont typeface="Arial"/>
              <a:buNone/>
            </a:pPr>
            <a:r>
              <a:rPr lang="vi" sz="115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7772400" y="2514600"/>
            <a:ext cx="1295400" cy="1257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500"/>
              <a:buFont typeface="Arial"/>
              <a:buNone/>
            </a:pPr>
            <a:r>
              <a:rPr lang="vi" sz="115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9" name="Google Shape;229;p32"/>
          <p:cNvSpPr txBox="1"/>
          <p:nvPr/>
        </p:nvSpPr>
        <p:spPr>
          <a:xfrm>
            <a:off x="7772400" y="2514600"/>
            <a:ext cx="1295400" cy="1257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500"/>
              <a:buFont typeface="Arial"/>
              <a:buNone/>
            </a:pPr>
            <a:r>
              <a:rPr lang="vi" sz="115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 descr="1707962tj3hg7yh5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23975" y="-1381125"/>
            <a:ext cx="628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448175" y="-1333500"/>
            <a:ext cx="6286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229475" y="-1393031"/>
            <a:ext cx="6286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52550" y="3326606"/>
            <a:ext cx="5715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171950" y="3315890"/>
            <a:ext cx="5715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419975" y="3319463"/>
            <a:ext cx="628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228600"/>
            <a:ext cx="6858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2571750"/>
            <a:ext cx="6858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458200" y="342900"/>
            <a:ext cx="6858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 descr="1707962tj3hg7yh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558212" y="2450306"/>
            <a:ext cx="68580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/>
          <p:nvPr/>
        </p:nvSpPr>
        <p:spPr>
          <a:xfrm>
            <a:off x="3124200" y="400050"/>
            <a:ext cx="2843212" cy="433982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7000"/>
              <a:buFont typeface="Arial"/>
              <a:buNone/>
            </a:pPr>
            <a:r>
              <a:rPr lang="vi" sz="370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On-screen Show (16:9)</PresentationFormat>
  <Paragraphs>26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Tạo nhóm có số lượng 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PC24</dc:creator>
  <cp:lastModifiedBy>USER</cp:lastModifiedBy>
  <cp:revision>1</cp:revision>
  <dcterms:modified xsi:type="dcterms:W3CDTF">2023-05-11T04:55:49Z</dcterms:modified>
</cp:coreProperties>
</file>